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87" r:id="rId2"/>
    <p:sldId id="48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hev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3D1288-96F6-9B40-9442-D511FFCDA1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725" y="1127141"/>
            <a:ext cx="5543380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125"/>
              </a:lnSpc>
              <a:defRPr sz="37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BFFCD-8FA0-D447-9DE7-A96627A824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445" y="3320197"/>
            <a:ext cx="4371473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959493-DA81-BE47-A619-4D8055DA5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795" y="3216190"/>
            <a:ext cx="5243592" cy="1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753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F4872A-732C-8048-9486-75FF51708CEB}"/>
              </a:ext>
            </a:extLst>
          </p:cNvPr>
          <p:cNvCxnSpPr>
            <a:cxnSpLocks/>
          </p:cNvCxnSpPr>
          <p:nvPr userDrawn="1"/>
        </p:nvCxnSpPr>
        <p:spPr>
          <a:xfrm>
            <a:off x="728316" y="3512819"/>
            <a:ext cx="10244488" cy="0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3991149-2F95-564C-B6FE-E903AA50E2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7" y="1423772"/>
            <a:ext cx="10605263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0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DF0EF22-B9F4-554A-8DD7-CD239F357B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6038" y="3616828"/>
            <a:ext cx="7341437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</p:spTree>
    <p:extLst>
      <p:ext uri="{BB962C8B-B14F-4D97-AF65-F5344CB8AC3E}">
        <p14:creationId xmlns:p14="http://schemas.microsoft.com/office/powerpoint/2010/main" val="386576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eft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8E164-C512-A440-9C85-68AC9A781C6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50" y="2870787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C51454-5A43-7340-9565-EC3F274EF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50" y="1233362"/>
            <a:ext cx="4985084" cy="16164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375"/>
              </a:lnSpc>
              <a:defRPr sz="3375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316330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eft Column - Female Stud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0CD896-693F-7A4F-8468-068669DD643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50" y="2870787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F449DB-FD4C-BD42-99B2-3CBD16D2B7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50" y="1233362"/>
            <a:ext cx="4985084" cy="16164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375"/>
              </a:lnSpc>
              <a:defRPr sz="3375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3112719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eft Column - Male Stud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720DDF-B6EA-B040-8465-C3095B96A11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50" y="2870787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4F0FDE-1CCD-4F4E-BF49-75F5B9F00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50" y="1233362"/>
            <a:ext cx="4985084" cy="16164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375"/>
              </a:lnSpc>
              <a:defRPr sz="3375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69087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eft Column - Female Gradu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31B74C-3725-2C4A-A7CA-DDB645352E5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50" y="2870787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CBDDFE-C3D8-BA4E-B455-657D3951C1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50" y="1233362"/>
            <a:ext cx="4985084" cy="16164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375"/>
              </a:lnSpc>
              <a:defRPr sz="3375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2480245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eft Column - Male Gradu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A3F6F6-2882-314B-B72D-A0E6EC6535F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50" y="2870787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D14F81-9A44-7946-8BAE-F8D282307E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50" y="1233362"/>
            <a:ext cx="4985084" cy="16164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375"/>
              </a:lnSpc>
              <a:defRPr sz="3375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813134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eft Column - Student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206740-E602-6D43-B0F0-0D2738902C7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50" y="2870787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91B627-6DCE-0B43-A76D-6F44ED321C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50" y="1233362"/>
            <a:ext cx="4985084" cy="16164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375"/>
              </a:lnSpc>
              <a:defRPr sz="3375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623973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eft Column - Academ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244FA8-EAF3-8A41-B00C-AC1CD3B1FA8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50" y="2870787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C64E18-0B30-DC4D-B819-D02B135769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50" y="1233362"/>
            <a:ext cx="4985084" cy="16164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375"/>
              </a:lnSpc>
              <a:defRPr sz="3375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2433470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eft Column - Athlet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570714-130F-0841-9FE9-49C3C131B12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50" y="2870787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F01E58-4BA1-D545-ACFB-720695965D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50" y="1233362"/>
            <a:ext cx="4985084" cy="16164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375"/>
              </a:lnSpc>
              <a:defRPr sz="3375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779701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8D083E-E46D-EF4E-85AC-20B2198DFF6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4941" y="2343753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66CEB3-0559-B243-BC89-D97F6726B9C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5459" y="2343753"/>
            <a:ext cx="4985084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E0844A3-47E6-A84A-9C76-012471793B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43" y="1285616"/>
            <a:ext cx="10840452" cy="10581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0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152209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34989E-5260-E945-8CC7-1DAABBB5E89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74577" y="2343753"/>
            <a:ext cx="10067223" cy="39872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EB211"/>
              </a:buClr>
              <a:buFont typeface="Wingdings" pitchFamily="2" charset="2"/>
              <a:buChar char="§"/>
              <a:defRPr sz="1650" b="0">
                <a:solidFill>
                  <a:schemeClr val="bg1"/>
                </a:solidFill>
                <a:latin typeface="Public Sans" pitchFamily="2" charset="77"/>
              </a:defRPr>
            </a:lvl1pPr>
            <a:lvl2pPr marL="514350" indent="-171450">
              <a:buClr>
                <a:srgbClr val="EEB211"/>
              </a:buClr>
              <a:buFont typeface="Wingdings" pitchFamily="2" charset="2"/>
              <a:buChar char="§"/>
              <a:defRPr sz="1500">
                <a:solidFill>
                  <a:schemeClr val="bg1"/>
                </a:solidFill>
                <a:latin typeface="Public Sans" pitchFamily="2" charset="77"/>
              </a:defRPr>
            </a:lvl2pPr>
            <a:lvl3pPr marL="8572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3pPr>
            <a:lvl4pPr marL="12001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4pPr>
            <a:lvl5pPr marL="1543050" indent="-171450">
              <a:buClr>
                <a:srgbClr val="EEB21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US" dirty="0"/>
              <a:t>Other slide styles can be found under HOME &gt; NEW SLIDE drop down menu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924DFE-D705-024B-922C-9E1825688E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575" y="1285616"/>
            <a:ext cx="10840452" cy="10581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0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2576070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685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0871200" cy="944562"/>
          </a:xfr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1"/>
            <a:ext cx="10464800" cy="4754563"/>
          </a:xfrm>
        </p:spPr>
        <p:txBody>
          <a:bodyPr/>
          <a:lstStyle>
            <a:lvl1pPr>
              <a:defRPr sz="2250"/>
            </a:lvl1pPr>
            <a:lvl2pPr marL="557213" indent="-214313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324600"/>
            <a:ext cx="812800" cy="457200"/>
          </a:xfrm>
        </p:spPr>
        <p:txBody>
          <a:bodyPr/>
          <a:lstStyle>
            <a:lvl1pPr>
              <a:defRPr sz="1050"/>
            </a:lvl1pPr>
          </a:lstStyle>
          <a:p>
            <a:fld id="{8A91EE4B-E078-49DC-8E17-5FEB9FFDCF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Content Placeholder 31"/>
          <p:cNvSpPr>
            <a:spLocks noGrp="1"/>
          </p:cNvSpPr>
          <p:nvPr>
            <p:ph sz="quarter" idx="13"/>
          </p:nvPr>
        </p:nvSpPr>
        <p:spPr>
          <a:xfrm>
            <a:off x="914400" y="6324600"/>
            <a:ext cx="9956800" cy="470754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09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emale Stud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76263CFA-2837-3C42-A76A-E6B4C97E36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445" y="3320197"/>
            <a:ext cx="4371473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E4E47D-0989-DB45-8C1B-E689530FB9F2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795" y="3216190"/>
            <a:ext cx="5243592" cy="1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18735BC1-92FF-1F41-A8CA-EFDAC5313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725" y="1127141"/>
            <a:ext cx="5543380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125"/>
              </a:lnSpc>
              <a:defRPr sz="37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238798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le Stud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F6F4FE92-7E4B-4E4D-A59C-8C01FC967D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445" y="3320197"/>
            <a:ext cx="4371473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F4D463-7256-0642-9516-6F8018C120D5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795" y="3216190"/>
            <a:ext cx="5243592" cy="1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02AC8FD-623A-004C-AD09-4191BF0BF7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725" y="1127141"/>
            <a:ext cx="5543380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125"/>
              </a:lnSpc>
              <a:defRPr sz="37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132362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emale Gradu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1BAB5C7-3D4A-2B4F-AA25-A23A2AB293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445" y="3320197"/>
            <a:ext cx="4371473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DAA1A-6FB2-FA43-9EBA-7C7B27709CAC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795" y="3216190"/>
            <a:ext cx="5243592" cy="1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5D776BE4-9B4A-6645-8290-C8D1472885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725" y="1127141"/>
            <a:ext cx="5543380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125"/>
              </a:lnSpc>
              <a:defRPr sz="37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288189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Male Gradu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C329FDBA-9296-5241-9EE6-1490EB961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445" y="3320197"/>
            <a:ext cx="4371473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5CB886-9989-B148-9F75-C62B0AEF7A2B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795" y="3216190"/>
            <a:ext cx="5243592" cy="1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17701EA0-E59D-6C4E-A08A-D9BD5C61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725" y="1127141"/>
            <a:ext cx="5543380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125"/>
              </a:lnSpc>
              <a:defRPr sz="37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124633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le Gradu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69C3E61-4149-834E-8306-264952CFB1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445" y="3320197"/>
            <a:ext cx="4371473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A3455D-843D-E742-B52D-02FD348B1A71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795" y="3216190"/>
            <a:ext cx="5243592" cy="1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72D764E4-8C35-FF49-B2E6-B0F1DB5DD3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725" y="1127141"/>
            <a:ext cx="5543380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125"/>
              </a:lnSpc>
              <a:defRPr sz="37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218295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Male Gradu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95275AFA-8EBA-324E-A81F-0CEB98E663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445" y="3320197"/>
            <a:ext cx="4371473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B8FDE7-2723-904A-B39A-22C710FADF54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795" y="3216190"/>
            <a:ext cx="5243592" cy="1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1CFF121-F265-634A-B5BB-451F846448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725" y="1127141"/>
            <a:ext cx="5543380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125"/>
              </a:lnSpc>
              <a:defRPr sz="37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139630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thlet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89956D7-FDE9-1F4E-8AC8-DFF62BD222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445" y="3320197"/>
            <a:ext cx="4371473" cy="1605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Public Sans" pitchFamily="2" charset="77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Other title slide styles can be found under HOME &gt; NEW SLIDE drop down menu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A7C050-ABE6-324B-A70C-1293B5B32E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795" y="3216190"/>
            <a:ext cx="5243592" cy="1"/>
          </a:xfrm>
          <a:prstGeom prst="line">
            <a:avLst/>
          </a:prstGeom>
          <a:ln>
            <a:solidFill>
              <a:srgbClr val="EBA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3A123D51-8E80-2B44-B68F-82961213CC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725" y="1127141"/>
            <a:ext cx="5543380" cy="20697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125"/>
              </a:lnSpc>
              <a:defRPr sz="375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USE ALL CAPS FOR TITLES PLEASE</a:t>
            </a:r>
          </a:p>
        </p:txBody>
      </p:sp>
    </p:spTree>
    <p:extLst>
      <p:ext uri="{BB962C8B-B14F-4D97-AF65-F5344CB8AC3E}">
        <p14:creationId xmlns:p14="http://schemas.microsoft.com/office/powerpoint/2010/main" val="34121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18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79200" y="6324600"/>
            <a:ext cx="812800" cy="4572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91EE4B-E078-49DC-8E17-5FEB9FFDCF01}" type="slidenum">
              <a:rPr lang="en-US">
                <a:solidFill>
                  <a:prstClr val="white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724400" y="5591175"/>
            <a:ext cx="7467600" cy="352425"/>
          </a:xfrm>
        </p:spPr>
        <p:txBody>
          <a:bodyPr/>
          <a:lstStyle/>
          <a:p>
            <a:r>
              <a:rPr lang="en-US" dirty="0"/>
              <a:t>Source: National Academies Press</a:t>
            </a:r>
          </a:p>
        </p:txBody>
      </p:sp>
      <p:pic>
        <p:nvPicPr>
          <p:cNvPr id="5122" name="Picture 2" descr="https://www.nap.edu/openbook/0309068754/xhtml/images/img0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37209"/>
            <a:ext cx="8405152" cy="54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1E6EEC-5CC7-41F1-BF41-4CF427FDCD45}"/>
              </a:ext>
            </a:extLst>
          </p:cNvPr>
          <p:cNvSpPr txBox="1"/>
          <p:nvPr/>
        </p:nvSpPr>
        <p:spPr>
          <a:xfrm>
            <a:off x="4267200" y="63010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Source: National Academies Press</a:t>
            </a:r>
          </a:p>
        </p:txBody>
      </p:sp>
    </p:spTree>
    <p:extLst>
      <p:ext uri="{BB962C8B-B14F-4D97-AF65-F5344CB8AC3E}">
        <p14:creationId xmlns:p14="http://schemas.microsoft.com/office/powerpoint/2010/main" val="2442917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tsdr.cdc.gov/hac/PHAManual/images/figure6_3.jpg">
            <a:extLst>
              <a:ext uri="{FF2B5EF4-FFF2-40B4-BE49-F238E27FC236}">
                <a16:creationId xmlns:a16="http://schemas.microsoft.com/office/drawing/2014/main" id="{F8DE43E8-9620-47DF-B5AA-E014851C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737859"/>
            <a:ext cx="8724899" cy="54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70EF7C-C401-45F3-9FE1-6A63E75B54EC}"/>
              </a:ext>
            </a:extLst>
          </p:cNvPr>
          <p:cNvSpPr/>
          <p:nvPr/>
        </p:nvSpPr>
        <p:spPr>
          <a:xfrm>
            <a:off x="3675909" y="6326095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http://www.atsdr.cdc.gov/hac/PHAManual/ch6.html</a:t>
            </a:r>
          </a:p>
        </p:txBody>
      </p:sp>
    </p:spTree>
    <p:extLst>
      <p:ext uri="{BB962C8B-B14F-4D97-AF65-F5344CB8AC3E}">
        <p14:creationId xmlns:p14="http://schemas.microsoft.com/office/powerpoint/2010/main" val="42363944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EA96B99-AD6C-F948-84A5-D89D7FD18844}" vid="{EE2CD3CE-2FEC-7F4E-9E0A-F7D10168DE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4</TotalTime>
  <Words>28</Words>
  <Application>Microsoft Office PowerPoint</Application>
  <PresentationFormat>Widescreen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Arial Narrow</vt:lpstr>
      <vt:lpstr>Calibri</vt:lpstr>
      <vt:lpstr>Calibri Light</vt:lpstr>
      <vt:lpstr>Public Sans</vt:lpstr>
      <vt:lpstr>Wingdings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Butts, Celeste D</dc:creator>
  <cp:lastModifiedBy>Butts, Celeste D</cp:lastModifiedBy>
  <cp:revision>2</cp:revision>
  <dcterms:created xsi:type="dcterms:W3CDTF">2021-03-15T00:14:20Z</dcterms:created>
  <dcterms:modified xsi:type="dcterms:W3CDTF">2021-03-15T00:19:02Z</dcterms:modified>
</cp:coreProperties>
</file>